
<file path=[Content_Types].xml><?xml version="1.0" encoding="utf-8"?>
<Types xmlns="http://schemas.openxmlformats.org/package/2006/content-types">
  <Default Extension="bmp" ContentType="image/bmp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261" r:id="rId2"/>
    <p:sldId id="264" r:id="rId3"/>
    <p:sldId id="278" r:id="rId4"/>
    <p:sldId id="265" r:id="rId5"/>
    <p:sldId id="267" r:id="rId6"/>
    <p:sldId id="277" r:id="rId7"/>
    <p:sldId id="269" r:id="rId8"/>
    <p:sldId id="270" r:id="rId9"/>
    <p:sldId id="271" r:id="rId10"/>
    <p:sldId id="274" r:id="rId11"/>
    <p:sldId id="275" r:id="rId12"/>
    <p:sldId id="276" r:id="rId13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4A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86C02F-E9E4-4C7A-85F8-EEF8AABB0639}" type="datetimeFigureOut">
              <a:rPr lang="sk-SK" smtClean="0"/>
              <a:t>13. 5. 2025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14A916-263B-4396-8F72-FFB07738B1F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60510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Upravte štýl predlohy podnadpisov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9899F-09BE-4741-892C-707D63017584}" type="datetime1">
              <a:rPr lang="sk-SK" smtClean="0"/>
              <a:t>13. 5. 2025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48538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15BCE-22C0-4E5D-8935-B2CB82EA6C32}" type="datetime1">
              <a:rPr lang="sk-SK" smtClean="0"/>
              <a:t>13. 5. 2025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741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43D07-AD32-4543-857D-7D43B02E182B}" type="datetime1">
              <a:rPr lang="sk-SK" smtClean="0"/>
              <a:t>13. 5. 2025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12731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2DF66-8197-4A68-BD61-9638EBB0FEDB}" type="datetime1">
              <a:rPr lang="sk-SK" smtClean="0"/>
              <a:t>13. 5. 2025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83166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AD8C-695F-4F03-BDA9-71EA2F3B777F}" type="datetime1">
              <a:rPr lang="sk-SK" smtClean="0"/>
              <a:t>13. 5. 2025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68749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B5FD8-0DF1-407E-ABF4-2B5787DC8D3E}" type="datetime1">
              <a:rPr lang="sk-SK" smtClean="0"/>
              <a:t>13. 5. 2025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16665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52C1A-6869-4B28-9289-C452D2C8E434}" type="datetime1">
              <a:rPr lang="sk-SK" smtClean="0"/>
              <a:t>13. 5. 2025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03657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263128-6090-4D81-B98F-5323137BD395}" type="datetime1">
              <a:rPr lang="sk-SK" smtClean="0"/>
              <a:t>13. 5. 2025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13880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61791-BB57-4623-8A92-DC19115FFAAD}" type="datetime1">
              <a:rPr lang="sk-SK" smtClean="0"/>
              <a:t>13. 5. 2025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1909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F5873-E969-429C-8F46-E06B1D5FE702}" type="datetime1">
              <a:rPr lang="sk-SK" smtClean="0"/>
              <a:t>13. 5. 2025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20755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201D0-632F-41AF-B68C-1ADD3EB32617}" type="datetime1">
              <a:rPr lang="sk-SK" smtClean="0"/>
              <a:t>13. 5. 2025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/>
              <a:t>Autor Nazov práce</a:t>
            </a:r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75970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41025A-C7AF-4344-BB48-E666D30699AE}" type="datetime1">
              <a:rPr lang="sk-SK" smtClean="0"/>
              <a:t>13. 5. 2025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k-SK"/>
              <a:t>Autor Nazov práce</a:t>
            </a:r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9EB0C2-E1D5-4A31-90BD-294F74E5DDAE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89827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bmp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>
            <a:extLst>
              <a:ext uri="{FF2B5EF4-FFF2-40B4-BE49-F238E27FC236}">
                <a16:creationId xmlns:a16="http://schemas.microsoft.com/office/drawing/2014/main" id="{70CF1C0F-A9E0-19EA-6829-25417366242F}"/>
              </a:ext>
            </a:extLst>
          </p:cNvPr>
          <p:cNvSpPr txBox="1"/>
          <p:nvPr/>
        </p:nvSpPr>
        <p:spPr>
          <a:xfrm>
            <a:off x="2987824" y="2183086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4800" b="1" dirty="0">
                <a:solidFill>
                  <a:srgbClr val="2B4A89"/>
                </a:solidFill>
              </a:rPr>
              <a:t>Názov práce</a:t>
            </a:r>
          </a:p>
        </p:txBody>
      </p:sp>
      <p:sp>
        <p:nvSpPr>
          <p:cNvPr id="3" name="BlokTextu 2">
            <a:extLst>
              <a:ext uri="{FF2B5EF4-FFF2-40B4-BE49-F238E27FC236}">
                <a16:creationId xmlns:a16="http://schemas.microsoft.com/office/drawing/2014/main" id="{5E4B0F0A-8A5D-86B8-5F8A-3634C1D90534}"/>
              </a:ext>
            </a:extLst>
          </p:cNvPr>
          <p:cNvSpPr txBox="1"/>
          <p:nvPr/>
        </p:nvSpPr>
        <p:spPr>
          <a:xfrm>
            <a:off x="3081776" y="4904843"/>
            <a:ext cx="47441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b="1" dirty="0">
                <a:solidFill>
                  <a:srgbClr val="2B4A89"/>
                </a:solidFill>
              </a:rPr>
              <a:t>Bakalárska práca</a:t>
            </a:r>
          </a:p>
        </p:txBody>
      </p:sp>
      <p:sp>
        <p:nvSpPr>
          <p:cNvPr id="4" name="BlokTextu 3">
            <a:extLst>
              <a:ext uri="{FF2B5EF4-FFF2-40B4-BE49-F238E27FC236}">
                <a16:creationId xmlns:a16="http://schemas.microsoft.com/office/drawing/2014/main" id="{3653EEB2-7CD4-F36B-14BC-730C28402B2D}"/>
              </a:ext>
            </a:extLst>
          </p:cNvPr>
          <p:cNvSpPr txBox="1"/>
          <p:nvPr/>
        </p:nvSpPr>
        <p:spPr>
          <a:xfrm>
            <a:off x="52875" y="5657671"/>
            <a:ext cx="797550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>
                <a:solidFill>
                  <a:srgbClr val="2B4A89"/>
                </a:solidFill>
              </a:rPr>
              <a:t>Autor: </a:t>
            </a:r>
            <a:br>
              <a:rPr lang="sk-SK" sz="2400" b="1" dirty="0">
                <a:solidFill>
                  <a:srgbClr val="2B4A89"/>
                </a:solidFill>
              </a:rPr>
            </a:br>
            <a:r>
              <a:rPr lang="sk-SK" sz="2400" b="1" dirty="0">
                <a:solidFill>
                  <a:srgbClr val="2B4A89"/>
                </a:solidFill>
              </a:rPr>
              <a:t>Školiteľ: </a:t>
            </a:r>
          </a:p>
          <a:p>
            <a:r>
              <a:rPr lang="sk-SK" sz="2400" b="1" dirty="0">
                <a:solidFill>
                  <a:srgbClr val="2B4A89"/>
                </a:solidFill>
              </a:rPr>
              <a:t>Konzultant: </a:t>
            </a:r>
            <a:r>
              <a:rPr lang="sk-SK" sz="2400" dirty="0">
                <a:solidFill>
                  <a:srgbClr val="2B4A89"/>
                </a:solidFill>
              </a:rPr>
              <a:t>ak nemáte konzultanta, vymažte tento riadok</a:t>
            </a:r>
          </a:p>
        </p:txBody>
      </p:sp>
    </p:spTree>
    <p:extLst>
      <p:ext uri="{BB962C8B-B14F-4D97-AF65-F5344CB8AC3E}">
        <p14:creationId xmlns:p14="http://schemas.microsoft.com/office/powerpoint/2010/main" val="9024974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65FCC06B-5B31-AEB1-C784-D0CE073D6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2857500"/>
            <a:ext cx="8229600" cy="1143000"/>
          </a:xfrm>
        </p:spPr>
        <p:txBody>
          <a:bodyPr/>
          <a:lstStyle/>
          <a:p>
            <a:r>
              <a:rPr lang="sk-SK" b="1" dirty="0">
                <a:solidFill>
                  <a:srgbClr val="2B4A89"/>
                </a:solidFill>
              </a:rPr>
              <a:t>Ďakujem za pozornosť</a:t>
            </a:r>
          </a:p>
        </p:txBody>
      </p:sp>
      <p:sp>
        <p:nvSpPr>
          <p:cNvPr id="3" name="SlideNumberBox">
            <a:extLst>
              <a:ext uri="{FF2B5EF4-FFF2-40B4-BE49-F238E27FC236}">
                <a16:creationId xmlns:a16="http://schemas.microsoft.com/office/drawing/2014/main" id="{A467D37E-B6D8-5EA5-F283-36A96BAE2C79}"/>
              </a:ext>
            </a:extLst>
          </p:cNvPr>
          <p:cNvSpPr txBox="1"/>
          <p:nvPr/>
        </p:nvSpPr>
        <p:spPr>
          <a:xfrm>
            <a:off x="7874000" y="6350000"/>
            <a:ext cx="1016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sk-SK" sz="1200">
                <a:solidFill>
                  <a:srgbClr val="404040"/>
                </a:solidFill>
              </a:rPr>
              <a:t>10 / 10</a:t>
            </a:r>
          </a:p>
        </p:txBody>
      </p:sp>
    </p:spTree>
    <p:extLst>
      <p:ext uri="{BB962C8B-B14F-4D97-AF65-F5344CB8AC3E}">
        <p14:creationId xmlns:p14="http://schemas.microsoft.com/office/powerpoint/2010/main" val="1771179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65FCC06B-5B31-AEB1-C784-D0CE073D6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rgbClr val="2B4A89"/>
                </a:solidFill>
              </a:rPr>
              <a:t>Otázky z posudku školiteľa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err="1">
                <a:solidFill>
                  <a:schemeClr val="bg2">
                    <a:lumMod val="50000"/>
                  </a:schemeClr>
                </a:solidFill>
              </a:rPr>
              <a:t>Každá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l-PL" dirty="0" err="1">
                <a:solidFill>
                  <a:schemeClr val="bg2">
                    <a:lumMod val="50000"/>
                  </a:schemeClr>
                </a:solidFill>
              </a:rPr>
              <a:t>otázka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l-PL" dirty="0" err="1">
                <a:solidFill>
                  <a:schemeClr val="bg2">
                    <a:lumMod val="50000"/>
                  </a:schemeClr>
                </a:solidFill>
              </a:rPr>
              <a:t>samostatná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l-PL" dirty="0" err="1">
                <a:solidFill>
                  <a:schemeClr val="bg2">
                    <a:lumMod val="50000"/>
                  </a:schemeClr>
                </a:solidFill>
              </a:rPr>
              <a:t>snímka</a:t>
            </a:r>
            <a:endParaRPr lang="pl-PL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pl-PL" dirty="0" err="1">
                <a:solidFill>
                  <a:schemeClr val="bg2">
                    <a:lumMod val="50000"/>
                  </a:schemeClr>
                </a:solidFill>
              </a:rPr>
              <a:t>Uvedenie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l-PL" dirty="0" err="1">
                <a:solidFill>
                  <a:schemeClr val="bg2">
                    <a:lumMod val="50000"/>
                  </a:schemeClr>
                </a:solidFill>
              </a:rPr>
              <a:t>otázky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l-PL" dirty="0" err="1">
                <a:solidFill>
                  <a:schemeClr val="bg2">
                    <a:lumMod val="50000"/>
                  </a:schemeClr>
                </a:solidFill>
              </a:rPr>
              <a:t>školiteľa</a:t>
            </a:r>
            <a:endParaRPr lang="pl-PL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pl-PL" dirty="0" err="1">
                <a:solidFill>
                  <a:schemeClr val="bg2">
                    <a:lumMod val="50000"/>
                  </a:schemeClr>
                </a:solidFill>
              </a:rPr>
              <a:t>Spracovanie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l-PL" dirty="0" err="1">
                <a:solidFill>
                  <a:schemeClr val="bg2">
                    <a:lumMod val="50000"/>
                  </a:schemeClr>
                </a:solidFill>
              </a:rPr>
              <a:t>odpovede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 na </a:t>
            </a:r>
            <a:r>
              <a:rPr lang="pl-PL" dirty="0" err="1">
                <a:solidFill>
                  <a:schemeClr val="bg2">
                    <a:lumMod val="50000"/>
                  </a:schemeClr>
                </a:solidFill>
              </a:rPr>
              <a:t>zadanú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pl-PL" dirty="0" err="1">
                <a:solidFill>
                  <a:schemeClr val="bg2">
                    <a:lumMod val="50000"/>
                  </a:schemeClr>
                </a:solidFill>
              </a:rPr>
              <a:t>otázku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.</a:t>
            </a:r>
          </a:p>
          <a:p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pl-PL" dirty="0" err="1">
                <a:solidFill>
                  <a:schemeClr val="bg2">
                    <a:lumMod val="50000"/>
                  </a:schemeClr>
                </a:solidFill>
              </a:rPr>
              <a:t>text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pl-PL" dirty="0" err="1">
                <a:solidFill>
                  <a:schemeClr val="bg2">
                    <a:lumMod val="50000"/>
                  </a:schemeClr>
                </a:solidFill>
              </a:rPr>
              <a:t>obrázky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, grafy, </a:t>
            </a:r>
            <a:r>
              <a:rPr lang="pl-PL" dirty="0" err="1">
                <a:solidFill>
                  <a:schemeClr val="bg2">
                    <a:lumMod val="50000"/>
                  </a:schemeClr>
                </a:solidFill>
              </a:rPr>
              <a:t>tabuľky</a:t>
            </a:r>
            <a:r>
              <a:rPr lang="pl-PL" dirty="0">
                <a:solidFill>
                  <a:schemeClr val="bg2">
                    <a:lumMod val="50000"/>
                  </a:schemeClr>
                </a:solidFill>
              </a:rPr>
              <a:t>)</a:t>
            </a:r>
          </a:p>
          <a:p>
            <a:endParaRPr lang="pl-PL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4617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65FCC06B-5B31-AEB1-C784-D0CE073D6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</a:rPr>
              <a:t>Otázky z posudku oponenta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2B4A89"/>
                </a:solidFill>
              </a:rPr>
              <a:t>Každá otázka samostatná snímka</a:t>
            </a:r>
          </a:p>
          <a:p>
            <a:r>
              <a:rPr lang="sk-SK" dirty="0">
                <a:solidFill>
                  <a:srgbClr val="2B4A89"/>
                </a:solidFill>
              </a:rPr>
              <a:t>Uvedenie otázky oponenta</a:t>
            </a:r>
          </a:p>
          <a:p>
            <a:r>
              <a:rPr lang="sk-SK" dirty="0">
                <a:solidFill>
                  <a:srgbClr val="2B4A89"/>
                </a:solidFill>
              </a:rPr>
              <a:t>Spracovanie odpovede na zadanú otázku.</a:t>
            </a:r>
          </a:p>
          <a:p>
            <a:r>
              <a:rPr lang="sk-SK" dirty="0">
                <a:solidFill>
                  <a:srgbClr val="2B4A89"/>
                </a:solidFill>
              </a:rPr>
              <a:t>(text, obrázky, grafy, tabuľky)</a:t>
            </a:r>
          </a:p>
        </p:txBody>
      </p:sp>
    </p:spTree>
    <p:extLst>
      <p:ext uri="{BB962C8B-B14F-4D97-AF65-F5344CB8AC3E}">
        <p14:creationId xmlns:p14="http://schemas.microsoft.com/office/powerpoint/2010/main" val="1087985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65FCC06B-5B31-AEB1-C784-D0CE073D6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</a:rPr>
              <a:t> Obsah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2B4A89"/>
                </a:solidFill>
              </a:rPr>
              <a:t>1 snímka</a:t>
            </a:r>
          </a:p>
        </p:txBody>
      </p:sp>
      <p:sp>
        <p:nvSpPr>
          <p:cNvPr id="4" name="SlideNumberBox">
            <a:extLst>
              <a:ext uri="{FF2B5EF4-FFF2-40B4-BE49-F238E27FC236}">
                <a16:creationId xmlns:a16="http://schemas.microsoft.com/office/drawing/2014/main" id="{EF44E251-2D6D-DFAE-8251-7636E4508D24}"/>
              </a:ext>
            </a:extLst>
          </p:cNvPr>
          <p:cNvSpPr txBox="1"/>
          <p:nvPr/>
        </p:nvSpPr>
        <p:spPr>
          <a:xfrm>
            <a:off x="7874000" y="6350000"/>
            <a:ext cx="1016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sk-SK" sz="1200">
                <a:solidFill>
                  <a:srgbClr val="404040"/>
                </a:solidFill>
              </a:rPr>
              <a:t>2 / 10</a:t>
            </a:r>
          </a:p>
        </p:txBody>
      </p:sp>
    </p:spTree>
    <p:extLst>
      <p:ext uri="{BB962C8B-B14F-4D97-AF65-F5344CB8AC3E}">
        <p14:creationId xmlns:p14="http://schemas.microsoft.com/office/powerpoint/2010/main" val="2382638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92D815-5CFB-6108-F119-1567F3CAD9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450E9C33-6CE4-1482-ADB3-9AA1EC76772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AF7117AB-FEF9-21D9-EBD4-523860C69D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</a:rPr>
              <a:t>Ciele práce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413D2DC-7151-38C8-06DF-8CC1864C56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2B4A89"/>
                </a:solidFill>
              </a:rPr>
              <a:t>1 snímka</a:t>
            </a:r>
          </a:p>
        </p:txBody>
      </p:sp>
      <p:sp>
        <p:nvSpPr>
          <p:cNvPr id="4" name="SlideNumberBox">
            <a:extLst>
              <a:ext uri="{FF2B5EF4-FFF2-40B4-BE49-F238E27FC236}">
                <a16:creationId xmlns:a16="http://schemas.microsoft.com/office/drawing/2014/main" id="{CBC40B6B-DE6A-F1D9-561C-0696A9BB12F9}"/>
              </a:ext>
            </a:extLst>
          </p:cNvPr>
          <p:cNvSpPr txBox="1"/>
          <p:nvPr/>
        </p:nvSpPr>
        <p:spPr>
          <a:xfrm>
            <a:off x="7874000" y="6350000"/>
            <a:ext cx="1016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sk-SK" sz="1200">
                <a:solidFill>
                  <a:srgbClr val="404040"/>
                </a:solidFill>
              </a:rPr>
              <a:t>3 / 10</a:t>
            </a:r>
          </a:p>
        </p:txBody>
      </p:sp>
    </p:spTree>
    <p:extLst>
      <p:ext uri="{BB962C8B-B14F-4D97-AF65-F5344CB8AC3E}">
        <p14:creationId xmlns:p14="http://schemas.microsoft.com/office/powerpoint/2010/main" val="1507740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65FCC06B-5B31-AEB1-C784-D0CE073D6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</a:rPr>
              <a:t>Teoretická časť práce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2B4A89"/>
                </a:solidFill>
              </a:rPr>
              <a:t>1-2 snímky</a:t>
            </a:r>
          </a:p>
        </p:txBody>
      </p:sp>
      <p:sp>
        <p:nvSpPr>
          <p:cNvPr id="4" name="SlideNumberBox">
            <a:extLst>
              <a:ext uri="{FF2B5EF4-FFF2-40B4-BE49-F238E27FC236}">
                <a16:creationId xmlns:a16="http://schemas.microsoft.com/office/drawing/2014/main" id="{D49EE892-9F6F-7C1B-E267-1A56BB39C081}"/>
              </a:ext>
            </a:extLst>
          </p:cNvPr>
          <p:cNvSpPr txBox="1"/>
          <p:nvPr/>
        </p:nvSpPr>
        <p:spPr>
          <a:xfrm>
            <a:off x="7874000" y="6350000"/>
            <a:ext cx="1016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sk-SK" sz="1200">
                <a:solidFill>
                  <a:srgbClr val="404040"/>
                </a:solidFill>
              </a:rPr>
              <a:t>4 / 10</a:t>
            </a:r>
          </a:p>
        </p:txBody>
      </p:sp>
    </p:spTree>
    <p:extLst>
      <p:ext uri="{BB962C8B-B14F-4D97-AF65-F5344CB8AC3E}">
        <p14:creationId xmlns:p14="http://schemas.microsoft.com/office/powerpoint/2010/main" val="3815119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65FCC06B-5B31-AEB1-C784-D0CE073D6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</a:rPr>
              <a:t>Analytická časť práce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2B4A89"/>
                </a:solidFill>
              </a:rPr>
              <a:t>2-4 snímky</a:t>
            </a:r>
          </a:p>
          <a:p>
            <a:r>
              <a:rPr lang="sk-SK" dirty="0">
                <a:solidFill>
                  <a:srgbClr val="2B4A89"/>
                </a:solidFill>
              </a:rPr>
              <a:t>....  (napr. tabuľky, grafy, obrázky, snímky obrazovky, schémy, výpočty  ....).</a:t>
            </a:r>
          </a:p>
          <a:p>
            <a:r>
              <a:rPr lang="sk-SK" dirty="0">
                <a:solidFill>
                  <a:srgbClr val="2B4A89"/>
                </a:solidFill>
              </a:rPr>
              <a:t>Východiskový stav riešenej problematiky.</a:t>
            </a:r>
          </a:p>
          <a:p>
            <a:endParaRPr lang="sk-SK" dirty="0">
              <a:solidFill>
                <a:srgbClr val="2B4A89"/>
              </a:solidFill>
            </a:endParaRPr>
          </a:p>
        </p:txBody>
      </p:sp>
      <p:sp>
        <p:nvSpPr>
          <p:cNvPr id="4" name="SlideNumberBox">
            <a:extLst>
              <a:ext uri="{FF2B5EF4-FFF2-40B4-BE49-F238E27FC236}">
                <a16:creationId xmlns:a16="http://schemas.microsoft.com/office/drawing/2014/main" id="{533E6627-4737-DA2E-08B8-84EDAF62B04E}"/>
              </a:ext>
            </a:extLst>
          </p:cNvPr>
          <p:cNvSpPr txBox="1"/>
          <p:nvPr/>
        </p:nvSpPr>
        <p:spPr>
          <a:xfrm>
            <a:off x="7874000" y="6350000"/>
            <a:ext cx="1016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sk-SK" sz="1200">
                <a:solidFill>
                  <a:srgbClr val="404040"/>
                </a:solidFill>
              </a:rPr>
              <a:t>5 / 10</a:t>
            </a:r>
          </a:p>
        </p:txBody>
      </p:sp>
    </p:spTree>
    <p:extLst>
      <p:ext uri="{BB962C8B-B14F-4D97-AF65-F5344CB8AC3E}">
        <p14:creationId xmlns:p14="http://schemas.microsoft.com/office/powerpoint/2010/main" val="1600963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9164C5-EBE0-C388-DD26-DEAFA95D0C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93623C19-5391-46DE-0213-95E505B8168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D89E89F0-6679-A5E4-B322-BCA2969AF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</a:rPr>
              <a:t>Závery analýzy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A92FAF8-4551-1B2E-F321-59F1378F63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2B4A89"/>
                </a:solidFill>
              </a:rPr>
              <a:t>1 snímka</a:t>
            </a:r>
          </a:p>
          <a:p>
            <a:r>
              <a:rPr lang="sk-SK" dirty="0">
                <a:solidFill>
                  <a:srgbClr val="2B4A89"/>
                </a:solidFill>
              </a:rPr>
              <a:t>....  (napr. hlavné zistenia analýzy, sumarizácia výsledkov analýzy, ....).</a:t>
            </a:r>
          </a:p>
          <a:p>
            <a:endParaRPr lang="sk-SK" dirty="0">
              <a:solidFill>
                <a:srgbClr val="2B4A89"/>
              </a:solidFill>
            </a:endParaRPr>
          </a:p>
        </p:txBody>
      </p:sp>
      <p:sp>
        <p:nvSpPr>
          <p:cNvPr id="4" name="SlideNumberBox">
            <a:extLst>
              <a:ext uri="{FF2B5EF4-FFF2-40B4-BE49-F238E27FC236}">
                <a16:creationId xmlns:a16="http://schemas.microsoft.com/office/drawing/2014/main" id="{3BC3E2E4-DFCB-E74D-BA4A-E0E62F2879B3}"/>
              </a:ext>
            </a:extLst>
          </p:cNvPr>
          <p:cNvSpPr txBox="1"/>
          <p:nvPr/>
        </p:nvSpPr>
        <p:spPr>
          <a:xfrm>
            <a:off x="7874000" y="6350000"/>
            <a:ext cx="1016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sk-SK" sz="1200">
                <a:solidFill>
                  <a:srgbClr val="404040"/>
                </a:solidFill>
              </a:rPr>
              <a:t>6 / 10</a:t>
            </a:r>
          </a:p>
        </p:txBody>
      </p:sp>
    </p:spTree>
    <p:extLst>
      <p:ext uri="{BB962C8B-B14F-4D97-AF65-F5344CB8AC3E}">
        <p14:creationId xmlns:p14="http://schemas.microsoft.com/office/powerpoint/2010/main" val="26489318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65FCC06B-5B31-AEB1-C784-D0CE073D6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</a:rPr>
              <a:t>Navrhované odporúčania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2B4A89"/>
                </a:solidFill>
              </a:rPr>
              <a:t>1-2 snímky</a:t>
            </a:r>
          </a:p>
          <a:p>
            <a:r>
              <a:rPr lang="sk-SK" dirty="0">
                <a:solidFill>
                  <a:srgbClr val="2B4A89"/>
                </a:solidFill>
              </a:rPr>
              <a:t>Vlastné navrhované opatrenia</a:t>
            </a:r>
          </a:p>
          <a:p>
            <a:r>
              <a:rPr lang="sk-SK" dirty="0">
                <a:solidFill>
                  <a:srgbClr val="2B4A89"/>
                </a:solidFill>
              </a:rPr>
              <a:t> ....  (napr. tabuľky, grafy, obrázky, snímky obrazovky, schémy, výpočty  ....).</a:t>
            </a:r>
          </a:p>
          <a:p>
            <a:endParaRPr lang="sk-SK" dirty="0">
              <a:solidFill>
                <a:srgbClr val="2B4A89"/>
              </a:solidFill>
            </a:endParaRPr>
          </a:p>
        </p:txBody>
      </p:sp>
      <p:sp>
        <p:nvSpPr>
          <p:cNvPr id="4" name="SlideNumberBox">
            <a:extLst>
              <a:ext uri="{FF2B5EF4-FFF2-40B4-BE49-F238E27FC236}">
                <a16:creationId xmlns:a16="http://schemas.microsoft.com/office/drawing/2014/main" id="{96196D85-2B95-BC50-2204-45DB1B1CA8B0}"/>
              </a:ext>
            </a:extLst>
          </p:cNvPr>
          <p:cNvSpPr txBox="1"/>
          <p:nvPr/>
        </p:nvSpPr>
        <p:spPr>
          <a:xfrm>
            <a:off x="7874000" y="6350000"/>
            <a:ext cx="1016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sk-SK" sz="1200">
                <a:solidFill>
                  <a:srgbClr val="404040"/>
                </a:solidFill>
              </a:rPr>
              <a:t>7 / 10</a:t>
            </a:r>
          </a:p>
        </p:txBody>
      </p:sp>
    </p:spTree>
    <p:extLst>
      <p:ext uri="{BB962C8B-B14F-4D97-AF65-F5344CB8AC3E}">
        <p14:creationId xmlns:p14="http://schemas.microsoft.com/office/powerpoint/2010/main" val="4084259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65FCC06B-5B31-AEB1-C784-D0CE073D6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</a:rPr>
              <a:t>Zhodnotenie návrhov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2B4A89"/>
                </a:solidFill>
              </a:rPr>
              <a:t>1 snímka</a:t>
            </a:r>
          </a:p>
          <a:p>
            <a:r>
              <a:rPr lang="pl-PL" dirty="0" err="1">
                <a:solidFill>
                  <a:srgbClr val="2B4A89"/>
                </a:solidFill>
              </a:rPr>
              <a:t>Zamerať</a:t>
            </a:r>
            <a:r>
              <a:rPr lang="pl-PL" dirty="0">
                <a:solidFill>
                  <a:srgbClr val="2B4A89"/>
                </a:solidFill>
              </a:rPr>
              <a:t> </a:t>
            </a:r>
            <a:r>
              <a:rPr lang="pl-PL" dirty="0" err="1">
                <a:solidFill>
                  <a:srgbClr val="2B4A89"/>
                </a:solidFill>
              </a:rPr>
              <a:t>sa</a:t>
            </a:r>
            <a:r>
              <a:rPr lang="pl-PL" dirty="0">
                <a:solidFill>
                  <a:srgbClr val="2B4A89"/>
                </a:solidFill>
              </a:rPr>
              <a:t> na </a:t>
            </a:r>
            <a:r>
              <a:rPr lang="pl-PL" dirty="0" err="1">
                <a:solidFill>
                  <a:srgbClr val="2B4A89"/>
                </a:solidFill>
              </a:rPr>
              <a:t>ekonomické</a:t>
            </a:r>
            <a:r>
              <a:rPr lang="pl-PL" dirty="0">
                <a:solidFill>
                  <a:srgbClr val="2B4A89"/>
                </a:solidFill>
              </a:rPr>
              <a:t> </a:t>
            </a:r>
            <a:r>
              <a:rPr lang="pl-PL" dirty="0" err="1">
                <a:solidFill>
                  <a:srgbClr val="2B4A89"/>
                </a:solidFill>
              </a:rPr>
              <a:t>zhodnotenie</a:t>
            </a:r>
            <a:r>
              <a:rPr lang="pl-PL" dirty="0">
                <a:solidFill>
                  <a:srgbClr val="2B4A89"/>
                </a:solidFill>
              </a:rPr>
              <a:t> </a:t>
            </a:r>
            <a:r>
              <a:rPr lang="pl-PL" dirty="0" err="1">
                <a:solidFill>
                  <a:srgbClr val="2B4A89"/>
                </a:solidFill>
              </a:rPr>
              <a:t>návrhov</a:t>
            </a:r>
            <a:endParaRPr lang="pl-PL" dirty="0">
              <a:solidFill>
                <a:srgbClr val="2B4A89"/>
              </a:solidFill>
            </a:endParaRPr>
          </a:p>
          <a:p>
            <a:endParaRPr lang="sk-SK" dirty="0">
              <a:solidFill>
                <a:srgbClr val="2B4A89"/>
              </a:solidFill>
            </a:endParaRPr>
          </a:p>
        </p:txBody>
      </p:sp>
      <p:sp>
        <p:nvSpPr>
          <p:cNvPr id="4" name="SlideNumberBox">
            <a:extLst>
              <a:ext uri="{FF2B5EF4-FFF2-40B4-BE49-F238E27FC236}">
                <a16:creationId xmlns:a16="http://schemas.microsoft.com/office/drawing/2014/main" id="{49F4A99B-1C84-957D-DD7A-64CC85F50DAD}"/>
              </a:ext>
            </a:extLst>
          </p:cNvPr>
          <p:cNvSpPr txBox="1"/>
          <p:nvPr/>
        </p:nvSpPr>
        <p:spPr>
          <a:xfrm>
            <a:off x="7874000" y="6350000"/>
            <a:ext cx="1016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sk-SK" sz="1200">
                <a:solidFill>
                  <a:srgbClr val="404040"/>
                </a:solidFill>
              </a:rPr>
              <a:t>8 / 10</a:t>
            </a:r>
          </a:p>
        </p:txBody>
      </p:sp>
    </p:spTree>
    <p:extLst>
      <p:ext uri="{BB962C8B-B14F-4D97-AF65-F5344CB8AC3E}">
        <p14:creationId xmlns:p14="http://schemas.microsoft.com/office/powerpoint/2010/main" val="2465452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65FCC06B-5B31-AEB1-C784-D0CE073D6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8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>
                <a:solidFill>
                  <a:schemeClr val="bg2">
                    <a:lumMod val="50000"/>
                  </a:schemeClr>
                </a:solidFill>
              </a:rPr>
              <a:t>Záver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>
                <a:solidFill>
                  <a:srgbClr val="2B4A89"/>
                </a:solidFill>
              </a:rPr>
              <a:t>1 snímka</a:t>
            </a:r>
          </a:p>
          <a:p>
            <a:r>
              <a:rPr lang="sk-SK" dirty="0">
                <a:solidFill>
                  <a:srgbClr val="2B4A89"/>
                </a:solidFill>
              </a:rPr>
              <a:t>Význam práce pre hospodársku prax</a:t>
            </a:r>
          </a:p>
          <a:p>
            <a:endParaRPr lang="sk-SK" dirty="0">
              <a:solidFill>
                <a:srgbClr val="2B4A89"/>
              </a:solidFill>
            </a:endParaRPr>
          </a:p>
          <a:p>
            <a:endParaRPr lang="sk-SK" dirty="0">
              <a:solidFill>
                <a:srgbClr val="2B4A89"/>
              </a:solidFill>
            </a:endParaRPr>
          </a:p>
          <a:p>
            <a:r>
              <a:rPr lang="sk-SK" dirty="0">
                <a:solidFill>
                  <a:srgbClr val="FF0000"/>
                </a:solidFill>
              </a:rPr>
              <a:t>Po dokončení prezentácie prejdite na kartu Zobraziť -&gt; kliknite na Makrá-&gt; kliknite na </a:t>
            </a:r>
            <a:r>
              <a:rPr lang="sk-SK" dirty="0" err="1">
                <a:solidFill>
                  <a:srgbClr val="FF0000"/>
                </a:solidFill>
              </a:rPr>
              <a:t>AddConditionalSlideNumbers</a:t>
            </a:r>
            <a:r>
              <a:rPr lang="sk-SK" dirty="0">
                <a:solidFill>
                  <a:srgbClr val="FF0000"/>
                </a:solidFill>
              </a:rPr>
              <a:t> -&gt; kliknite Spustiť</a:t>
            </a:r>
          </a:p>
        </p:txBody>
      </p:sp>
      <p:sp>
        <p:nvSpPr>
          <p:cNvPr id="4" name="SlideNumberBox">
            <a:extLst>
              <a:ext uri="{FF2B5EF4-FFF2-40B4-BE49-F238E27FC236}">
                <a16:creationId xmlns:a16="http://schemas.microsoft.com/office/drawing/2014/main" id="{09D1CAC5-7103-4963-5792-7C23022CC9E7}"/>
              </a:ext>
            </a:extLst>
          </p:cNvPr>
          <p:cNvSpPr txBox="1"/>
          <p:nvPr/>
        </p:nvSpPr>
        <p:spPr>
          <a:xfrm>
            <a:off x="7874000" y="6350000"/>
            <a:ext cx="1016000" cy="276999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r"/>
            <a:r>
              <a:rPr lang="sk-SK" sz="1200">
                <a:solidFill>
                  <a:srgbClr val="404040"/>
                </a:solidFill>
              </a:rPr>
              <a:t>9 / 10</a:t>
            </a:r>
          </a:p>
        </p:txBody>
      </p:sp>
    </p:spTree>
    <p:extLst>
      <p:ext uri="{BB962C8B-B14F-4D97-AF65-F5344CB8AC3E}">
        <p14:creationId xmlns:p14="http://schemas.microsoft.com/office/powerpoint/2010/main" val="1128435207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218</Words>
  <Application>Microsoft Office PowerPoint</Application>
  <PresentationFormat>Prezentácia na obrazovke (4:3)</PresentationFormat>
  <Paragraphs>50</Paragraphs>
  <Slides>12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2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Motív Office</vt:lpstr>
      <vt:lpstr>Prezentácia programu PowerPoint</vt:lpstr>
      <vt:lpstr> Obsah</vt:lpstr>
      <vt:lpstr>Ciele práce</vt:lpstr>
      <vt:lpstr>Teoretická časť práce</vt:lpstr>
      <vt:lpstr>Analytická časť práce</vt:lpstr>
      <vt:lpstr>Závery analýzy</vt:lpstr>
      <vt:lpstr>Navrhované odporúčania</vt:lpstr>
      <vt:lpstr>Zhodnotenie návrhov</vt:lpstr>
      <vt:lpstr>Záver</vt:lpstr>
      <vt:lpstr>Ďakujem za pozornosť</vt:lpstr>
      <vt:lpstr>Otázky z posudku školiteľa</vt:lpstr>
      <vt:lpstr>Otázky z posudku oponenta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admin</dc:creator>
  <cp:lastModifiedBy>Lenka Vyrostková</cp:lastModifiedBy>
  <cp:revision>13</cp:revision>
  <dcterms:created xsi:type="dcterms:W3CDTF">2020-04-27T13:04:15Z</dcterms:created>
  <dcterms:modified xsi:type="dcterms:W3CDTF">2025-05-13T11:48:07Z</dcterms:modified>
</cp:coreProperties>
</file>