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1" r:id="rId2"/>
    <p:sldId id="264" r:id="rId3"/>
    <p:sldId id="278" r:id="rId4"/>
    <p:sldId id="265" r:id="rId5"/>
    <p:sldId id="267" r:id="rId6"/>
    <p:sldId id="277" r:id="rId7"/>
    <p:sldId id="269" r:id="rId8"/>
    <p:sldId id="270" r:id="rId9"/>
    <p:sldId id="271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6C02F-E9E4-4C7A-85F8-EEF8AABB0639}" type="datetimeFigureOut">
              <a:rPr lang="sk-SK" smtClean="0"/>
              <a:t>18. 3. 2025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4A916-263B-4396-8F72-FFB07738B1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051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899F-09BE-4741-892C-707D63017584}" type="datetime1">
              <a:rPr lang="sk-SK" smtClean="0"/>
              <a:t>18. 3. 2025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853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5BCE-22C0-4E5D-8935-B2CB82EA6C32}" type="datetime1">
              <a:rPr lang="sk-SK" smtClean="0"/>
              <a:t>18. 3. 2025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D07-AD32-4543-857D-7D43B02E182B}" type="datetime1">
              <a:rPr lang="sk-SK" smtClean="0"/>
              <a:t>18. 3. 2025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273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DF66-8197-4A68-BD61-9638EBB0FEDB}" type="datetime1">
              <a:rPr lang="sk-SK" smtClean="0"/>
              <a:t>18. 3. 2025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316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D8C-695F-4F03-BDA9-71EA2F3B777F}" type="datetime1">
              <a:rPr lang="sk-SK" smtClean="0"/>
              <a:t>18. 3. 2025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874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5FD8-0DF1-407E-ABF4-2B5787DC8D3E}" type="datetime1">
              <a:rPr lang="sk-SK" smtClean="0"/>
              <a:t>18. 3. 2025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666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2C1A-6869-4B28-9289-C452D2C8E434}" type="datetime1">
              <a:rPr lang="sk-SK" smtClean="0"/>
              <a:t>18. 3. 2025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365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3128-6090-4D81-B98F-5323137BD395}" type="datetime1">
              <a:rPr lang="sk-SK" smtClean="0"/>
              <a:t>18. 3. 2025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388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1791-BB57-4623-8A92-DC19115FFAAD}" type="datetime1">
              <a:rPr lang="sk-SK" smtClean="0"/>
              <a:t>18. 3. 2025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90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5873-E969-429C-8F46-E06B1D5FE702}" type="datetime1">
              <a:rPr lang="sk-SK" smtClean="0"/>
              <a:t>18. 3. 2025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075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01D0-632F-41AF-B68C-1ADD3EB32617}" type="datetime1">
              <a:rPr lang="sk-SK" smtClean="0"/>
              <a:t>18. 3. 2025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597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1025A-C7AF-4344-BB48-E666D30699AE}" type="datetime1">
              <a:rPr lang="sk-SK" smtClean="0"/>
              <a:t>18. 3. 2025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982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70CF1C0F-A9E0-19EA-6829-25417366242F}"/>
              </a:ext>
            </a:extLst>
          </p:cNvPr>
          <p:cNvSpPr txBox="1"/>
          <p:nvPr/>
        </p:nvSpPr>
        <p:spPr>
          <a:xfrm>
            <a:off x="2987824" y="2183086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b="1" dirty="0">
                <a:solidFill>
                  <a:srgbClr val="2B4A89"/>
                </a:solidFill>
              </a:rPr>
              <a:t>Názov práce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5E4B0F0A-8A5D-86B8-5F8A-3634C1D90534}"/>
              </a:ext>
            </a:extLst>
          </p:cNvPr>
          <p:cNvSpPr txBox="1"/>
          <p:nvPr/>
        </p:nvSpPr>
        <p:spPr>
          <a:xfrm>
            <a:off x="3081776" y="4904843"/>
            <a:ext cx="4744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>
                <a:solidFill>
                  <a:srgbClr val="2B4A89"/>
                </a:solidFill>
              </a:rPr>
              <a:t>Bakalárska práca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653EEB2-7CD4-F36B-14BC-730C28402B2D}"/>
              </a:ext>
            </a:extLst>
          </p:cNvPr>
          <p:cNvSpPr txBox="1"/>
          <p:nvPr/>
        </p:nvSpPr>
        <p:spPr>
          <a:xfrm>
            <a:off x="52875" y="5657671"/>
            <a:ext cx="66247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2B4A89"/>
                </a:solidFill>
              </a:rPr>
              <a:t>Autor:</a:t>
            </a:r>
            <a:br>
              <a:rPr lang="sk-SK" sz="2400" b="1" dirty="0">
                <a:solidFill>
                  <a:srgbClr val="2B4A89"/>
                </a:solidFill>
              </a:rPr>
            </a:br>
            <a:r>
              <a:rPr lang="sk-SK" sz="2400" b="1" dirty="0">
                <a:solidFill>
                  <a:srgbClr val="2B4A89"/>
                </a:solidFill>
              </a:rPr>
              <a:t>Školiteľ:</a:t>
            </a:r>
          </a:p>
          <a:p>
            <a:r>
              <a:rPr lang="sk-SK" sz="2400" b="1" dirty="0">
                <a:solidFill>
                  <a:srgbClr val="2B4A89"/>
                </a:solidFill>
              </a:rPr>
              <a:t>Konzultant:</a:t>
            </a:r>
          </a:p>
        </p:txBody>
      </p:sp>
    </p:spTree>
    <p:extLst>
      <p:ext uri="{BB962C8B-B14F-4D97-AF65-F5344CB8AC3E}">
        <p14:creationId xmlns:p14="http://schemas.microsoft.com/office/powerpoint/2010/main" val="90249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857500"/>
            <a:ext cx="8229600" cy="1143000"/>
          </a:xfrm>
        </p:spPr>
        <p:txBody>
          <a:bodyPr/>
          <a:lstStyle/>
          <a:p>
            <a:r>
              <a:rPr lang="sk-SK" b="1" dirty="0">
                <a:solidFill>
                  <a:srgbClr val="2B4A89"/>
                </a:solidFill>
              </a:rPr>
              <a:t>Ďakujem za pozornosť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8AD0490-96A8-D2B6-6FE2-3F8B449A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1179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2B4A89"/>
                </a:solidFill>
              </a:rPr>
              <a:t>Otázky z posudku školiteľa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Každá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otázka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samostatná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snímka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Uvedenie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otázky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školiteľa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Spracovanie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odpovede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na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zadanú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otázku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text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obrázky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, grafy,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tabuľky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85B5F21-1C3D-DF0B-15CF-AD02081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461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Otázky z posudku oponenta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Každá otázka samostatná snímka</a:t>
            </a:r>
          </a:p>
          <a:p>
            <a:r>
              <a:rPr lang="sk-SK" dirty="0">
                <a:solidFill>
                  <a:srgbClr val="2B4A89"/>
                </a:solidFill>
              </a:rPr>
              <a:t>Uvedenie otázky oponenta</a:t>
            </a:r>
          </a:p>
          <a:p>
            <a:r>
              <a:rPr lang="sk-SK" dirty="0">
                <a:solidFill>
                  <a:srgbClr val="2B4A89"/>
                </a:solidFill>
              </a:rPr>
              <a:t>Spracovanie odpovede na zadanú otázku.</a:t>
            </a:r>
          </a:p>
          <a:p>
            <a:r>
              <a:rPr lang="sk-SK" dirty="0">
                <a:solidFill>
                  <a:srgbClr val="2B4A89"/>
                </a:solidFill>
              </a:rPr>
              <a:t>(text, obrázky, grafy, tabuľky)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9E756B2-3140-A4DF-3BAB-5C3C164D4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798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 Obsah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1FB17BA-27E4-DE7A-84C7-FE1D751C6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263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92D815-5CFB-6108-F119-1567F3CAD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450E9C33-6CE4-1482-ADB3-9AA1EC7677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F7117AB-FEF9-21D9-EBD4-523860C69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Ciele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13D2DC-7151-38C8-06DF-8CC1864C5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A8399FC-8011-CA5C-B7C9-7D69707D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774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Teoretická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1-2 snímky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FC07C09-438C-D50B-A964-6D1E25E10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511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Analytická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2-4 snímky</a:t>
            </a:r>
          </a:p>
          <a:p>
            <a:r>
              <a:rPr lang="sk-SK" dirty="0">
                <a:solidFill>
                  <a:srgbClr val="2B4A89"/>
                </a:solidFill>
              </a:rPr>
              <a:t>....  (napr. tabuľky, grafy, obrázky, snímky obrazovky, schémy, výpočty  ....).</a:t>
            </a:r>
          </a:p>
          <a:p>
            <a:r>
              <a:rPr lang="sk-SK" dirty="0">
                <a:solidFill>
                  <a:srgbClr val="2B4A89"/>
                </a:solidFill>
              </a:rPr>
              <a:t>Východiskový stav riešenej problematiky.</a:t>
            </a: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DA70CC6-B07F-3DA5-A8EA-AA987697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096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164C5-EBE0-C388-DD26-DEAFA95D0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93623C19-5391-46DE-0213-95E505B816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89E89F0-6679-A5E4-B322-BCA2969AF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Závery analýzy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A92FAF8-4551-1B2E-F321-59F1378F6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....  (napr. hlavné zistenia analýzy, sumarizácia výsledkov analýzy, ....).</a:t>
            </a: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6F186DAD-6DED-2480-FF3A-9453F3D7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8931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Navrhované odporúčania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1-2 snímky</a:t>
            </a:r>
          </a:p>
          <a:p>
            <a:r>
              <a:rPr lang="sk-SK" dirty="0">
                <a:solidFill>
                  <a:srgbClr val="2B4A89"/>
                </a:solidFill>
              </a:rPr>
              <a:t>Vlastné navrhované opatrenia</a:t>
            </a:r>
          </a:p>
          <a:p>
            <a:r>
              <a:rPr lang="sk-SK" dirty="0">
                <a:solidFill>
                  <a:srgbClr val="2B4A89"/>
                </a:solidFill>
              </a:rPr>
              <a:t> ....  (napr. tabuľky, grafy, obrázky, snímky obrazovky, schémy, výpočty  ....).</a:t>
            </a: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979A06E-D293-797C-537C-46E93950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425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Zhodnotenie návrhov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pl-PL" dirty="0" err="1">
                <a:solidFill>
                  <a:srgbClr val="2B4A89"/>
                </a:solidFill>
              </a:rPr>
              <a:t>Zamerať</a:t>
            </a:r>
            <a:r>
              <a:rPr lang="pl-PL" dirty="0">
                <a:solidFill>
                  <a:srgbClr val="2B4A89"/>
                </a:solidFill>
              </a:rPr>
              <a:t> </a:t>
            </a:r>
            <a:r>
              <a:rPr lang="pl-PL" dirty="0" err="1">
                <a:solidFill>
                  <a:srgbClr val="2B4A89"/>
                </a:solidFill>
              </a:rPr>
              <a:t>sa</a:t>
            </a:r>
            <a:r>
              <a:rPr lang="pl-PL" dirty="0">
                <a:solidFill>
                  <a:srgbClr val="2B4A89"/>
                </a:solidFill>
              </a:rPr>
              <a:t> na </a:t>
            </a:r>
            <a:r>
              <a:rPr lang="pl-PL" dirty="0" err="1">
                <a:solidFill>
                  <a:srgbClr val="2B4A89"/>
                </a:solidFill>
              </a:rPr>
              <a:t>ekonomické</a:t>
            </a:r>
            <a:r>
              <a:rPr lang="pl-PL" dirty="0">
                <a:solidFill>
                  <a:srgbClr val="2B4A89"/>
                </a:solidFill>
              </a:rPr>
              <a:t> </a:t>
            </a:r>
            <a:r>
              <a:rPr lang="pl-PL" dirty="0" err="1">
                <a:solidFill>
                  <a:srgbClr val="2B4A89"/>
                </a:solidFill>
              </a:rPr>
              <a:t>zhodnotenie</a:t>
            </a:r>
            <a:r>
              <a:rPr lang="pl-PL" dirty="0">
                <a:solidFill>
                  <a:srgbClr val="2B4A89"/>
                </a:solidFill>
              </a:rPr>
              <a:t> </a:t>
            </a:r>
            <a:r>
              <a:rPr lang="pl-PL" dirty="0" err="1">
                <a:solidFill>
                  <a:srgbClr val="2B4A89"/>
                </a:solidFill>
              </a:rPr>
              <a:t>návrhov</a:t>
            </a:r>
            <a:endParaRPr lang="pl-PL" dirty="0">
              <a:solidFill>
                <a:srgbClr val="2B4A89"/>
              </a:solidFill>
            </a:endParaRP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408DBE7-0086-54CC-7B15-5FEAA8EED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545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Význam práce pre hospodársku prax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0465B8E-6ED4-83DD-691F-AD5D3892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843520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177</Words>
  <Application>Microsoft Office PowerPoint</Application>
  <PresentationFormat>Prezentácia na obrazovke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Motív Office</vt:lpstr>
      <vt:lpstr>Prezentácia programu PowerPoint</vt:lpstr>
      <vt:lpstr> Obsah</vt:lpstr>
      <vt:lpstr>Ciele práce</vt:lpstr>
      <vt:lpstr>Teoretická časť práce</vt:lpstr>
      <vt:lpstr>Analytická časť práce</vt:lpstr>
      <vt:lpstr>Závery analýzy</vt:lpstr>
      <vt:lpstr>Navrhované odporúčania</vt:lpstr>
      <vt:lpstr>Zhodnotenie návrhov</vt:lpstr>
      <vt:lpstr>Záver</vt:lpstr>
      <vt:lpstr>Ďakujem za pozornosť</vt:lpstr>
      <vt:lpstr>Otázky z posudku školiteľa</vt:lpstr>
      <vt:lpstr>Otázky z posudku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admin</dc:creator>
  <cp:lastModifiedBy>Lenka Vyrostková</cp:lastModifiedBy>
  <cp:revision>9</cp:revision>
  <dcterms:created xsi:type="dcterms:W3CDTF">2020-04-27T13:04:15Z</dcterms:created>
  <dcterms:modified xsi:type="dcterms:W3CDTF">2025-03-18T12:10:33Z</dcterms:modified>
</cp:coreProperties>
</file>